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6" r:id="rId7"/>
    <p:sldId id="267" r:id="rId8"/>
    <p:sldId id="271" r:id="rId9"/>
    <p:sldId id="270" r:id="rId10"/>
    <p:sldId id="269" r:id="rId11"/>
    <p:sldId id="265" r:id="rId12"/>
    <p:sldId id="26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53" d="100"/>
          <a:sy n="53" d="100"/>
        </p:scale>
        <p:origin x="72" y="4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6/14/2018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6/14/2018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1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cafe.naver.com/elcgo/268334" TargetMode="External"/><Relationship Id="rId2" Type="http://schemas.openxmlformats.org/officeDocument/2006/relationships/hyperlink" Target="https://search.naver.com/search.naver?sm=tab_hty.top&amp;where=nexearch&amp;query=%EB%AF%B8%EC%84%B8%EB%A8%BC%EC%A7%80&amp;oquery=%EB%82%A0%EC%94%A8+%EC%82%AC%EC%A7%84&amp;tqi=TXDhYdpySEsssb7DB%2BCssssstMN-46905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afe.naver.com/logo12/719695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BB0CAA-E56A-4755-8605-D13387738E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z="4000" dirty="0">
                <a:solidFill>
                  <a:srgbClr val="0070C0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SCRIPT LANGAGE</a:t>
            </a:r>
            <a:br>
              <a:rPr lang="en-US" altLang="ko-KR" sz="4000" dirty="0">
                <a:solidFill>
                  <a:srgbClr val="0070C0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</a:br>
            <a:r>
              <a:rPr lang="ko-KR" altLang="en-US" sz="4000" dirty="0">
                <a:solidFill>
                  <a:srgbClr val="0070C0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최종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3ACDE38-88E9-41EC-A1B7-5AFB44D1F7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altLang="ko-KR" dirty="0">
                <a:latin typeface="a비타민" panose="02020600000000000000" pitchFamily="18" charset="-127"/>
                <a:ea typeface="a비타민" panose="02020600000000000000" pitchFamily="18" charset="-127"/>
              </a:rPr>
              <a:t>2013180001 </a:t>
            </a:r>
            <a:r>
              <a:rPr lang="ko-KR" altLang="en-US" dirty="0">
                <a:latin typeface="a비타민" panose="02020600000000000000" pitchFamily="18" charset="-127"/>
                <a:ea typeface="a비타민" panose="02020600000000000000" pitchFamily="18" charset="-127"/>
              </a:rPr>
              <a:t>강현웅</a:t>
            </a:r>
            <a:endParaRPr lang="en-US" altLang="ko-KR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pPr algn="r"/>
            <a:r>
              <a:rPr lang="en-US" altLang="ko-KR" dirty="0">
                <a:latin typeface="a비타민" panose="02020600000000000000" pitchFamily="18" charset="-127"/>
                <a:ea typeface="a비타민" panose="02020600000000000000" pitchFamily="18" charset="-127"/>
              </a:rPr>
              <a:t>2013180029 </a:t>
            </a:r>
            <a:r>
              <a:rPr lang="ko-KR" altLang="en-US" dirty="0">
                <a:latin typeface="a비타민" panose="02020600000000000000" pitchFamily="18" charset="-127"/>
                <a:ea typeface="a비타민" panose="02020600000000000000" pitchFamily="18" charset="-127"/>
              </a:rPr>
              <a:t>이윤상</a:t>
            </a:r>
          </a:p>
        </p:txBody>
      </p:sp>
    </p:spTree>
    <p:extLst>
      <p:ext uri="{BB962C8B-B14F-4D97-AF65-F5344CB8AC3E}">
        <p14:creationId xmlns:p14="http://schemas.microsoft.com/office/powerpoint/2010/main" val="26379181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9E32C0-78C7-43D1-8829-D3B6A6C61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ko-KR" altLang="en-US" dirty="0">
                <a:solidFill>
                  <a:srgbClr val="0070C0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동영상</a:t>
            </a:r>
          </a:p>
        </p:txBody>
      </p:sp>
      <p:pic>
        <p:nvPicPr>
          <p:cNvPr id="6" name="bandicam 2018-06-14 16-11-18-014">
            <a:hlinkClick r:id="" action="ppaction://media"/>
            <a:extLst>
              <a:ext uri="{FF2B5EF4-FFF2-40B4-BE49-F238E27FC236}">
                <a16:creationId xmlns:a16="http://schemas.microsoft.com/office/drawing/2014/main" id="{DDD3EEA6-1007-42FF-8F3C-3652BAD172A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46425" y="2557463"/>
            <a:ext cx="5899150" cy="3317875"/>
          </a:xfrm>
        </p:spPr>
      </p:pic>
    </p:spTree>
    <p:extLst>
      <p:ext uri="{BB962C8B-B14F-4D97-AF65-F5344CB8AC3E}">
        <p14:creationId xmlns:p14="http://schemas.microsoft.com/office/powerpoint/2010/main" val="841374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4ED6DD-32D0-4328-9535-FCB705C20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759" y="844004"/>
            <a:ext cx="10515600" cy="1325563"/>
          </a:xfrm>
        </p:spPr>
        <p:txBody>
          <a:bodyPr>
            <a:normAutofit fontScale="90000"/>
          </a:bodyPr>
          <a:lstStyle/>
          <a:p>
            <a:pPr algn="l"/>
            <a:r>
              <a:rPr lang="ko-KR" altLang="en-US" b="1" dirty="0">
                <a:solidFill>
                  <a:srgbClr val="0070C0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일정</a:t>
            </a:r>
            <a:br>
              <a:rPr lang="ko-KR" altLang="en-US" dirty="0">
                <a:solidFill>
                  <a:srgbClr val="0070C0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</a:br>
            <a:endParaRPr lang="ko-KR" altLang="en-US" dirty="0">
              <a:solidFill>
                <a:srgbClr val="0070C0"/>
              </a:solidFill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70977509-C4A9-4A3F-B40A-612EC327C4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5945728"/>
              </p:ext>
            </p:extLst>
          </p:nvPr>
        </p:nvGraphicFramePr>
        <p:xfrm>
          <a:off x="1878331" y="1517737"/>
          <a:ext cx="9482904" cy="42565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5363">
                  <a:extLst>
                    <a:ext uri="{9D8B030D-6E8A-4147-A177-3AD203B41FA5}">
                      <a16:colId xmlns:a16="http://schemas.microsoft.com/office/drawing/2014/main" val="3624135424"/>
                    </a:ext>
                  </a:extLst>
                </a:gridCol>
                <a:gridCol w="1185363">
                  <a:extLst>
                    <a:ext uri="{9D8B030D-6E8A-4147-A177-3AD203B41FA5}">
                      <a16:colId xmlns:a16="http://schemas.microsoft.com/office/drawing/2014/main" val="1661302063"/>
                    </a:ext>
                  </a:extLst>
                </a:gridCol>
                <a:gridCol w="1185363">
                  <a:extLst>
                    <a:ext uri="{9D8B030D-6E8A-4147-A177-3AD203B41FA5}">
                      <a16:colId xmlns:a16="http://schemas.microsoft.com/office/drawing/2014/main" val="1530760898"/>
                    </a:ext>
                  </a:extLst>
                </a:gridCol>
                <a:gridCol w="1185363">
                  <a:extLst>
                    <a:ext uri="{9D8B030D-6E8A-4147-A177-3AD203B41FA5}">
                      <a16:colId xmlns:a16="http://schemas.microsoft.com/office/drawing/2014/main" val="1756973949"/>
                    </a:ext>
                  </a:extLst>
                </a:gridCol>
                <a:gridCol w="1185363">
                  <a:extLst>
                    <a:ext uri="{9D8B030D-6E8A-4147-A177-3AD203B41FA5}">
                      <a16:colId xmlns:a16="http://schemas.microsoft.com/office/drawing/2014/main" val="3107342846"/>
                    </a:ext>
                  </a:extLst>
                </a:gridCol>
                <a:gridCol w="1185363">
                  <a:extLst>
                    <a:ext uri="{9D8B030D-6E8A-4147-A177-3AD203B41FA5}">
                      <a16:colId xmlns:a16="http://schemas.microsoft.com/office/drawing/2014/main" val="4030814038"/>
                    </a:ext>
                  </a:extLst>
                </a:gridCol>
                <a:gridCol w="1185363">
                  <a:extLst>
                    <a:ext uri="{9D8B030D-6E8A-4147-A177-3AD203B41FA5}">
                      <a16:colId xmlns:a16="http://schemas.microsoft.com/office/drawing/2014/main" val="1924006639"/>
                    </a:ext>
                  </a:extLst>
                </a:gridCol>
                <a:gridCol w="1185363">
                  <a:extLst>
                    <a:ext uri="{9D8B030D-6E8A-4147-A177-3AD203B41FA5}">
                      <a16:colId xmlns:a16="http://schemas.microsoft.com/office/drawing/2014/main" val="2976194050"/>
                    </a:ext>
                  </a:extLst>
                </a:gridCol>
              </a:tblGrid>
              <a:tr h="53268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5</a:t>
                      </a:r>
                      <a:r>
                        <a:rPr lang="ko-KR" altLang="en-US" sz="1800" dirty="0"/>
                        <a:t>월</a:t>
                      </a:r>
                      <a:endParaRPr lang="en-US" altLang="ko-KR" sz="1800" dirty="0"/>
                    </a:p>
                    <a:p>
                      <a:pPr latinLnBrk="1"/>
                      <a:r>
                        <a:rPr lang="en-US" altLang="ko-KR" sz="1800" dirty="0"/>
                        <a:t>1</a:t>
                      </a:r>
                      <a:r>
                        <a:rPr lang="ko-KR" altLang="en-US" sz="1800" dirty="0"/>
                        <a:t>주차 </a:t>
                      </a:r>
                      <a:r>
                        <a:rPr lang="en-US" altLang="ko-KR" sz="1800" dirty="0"/>
                        <a:t>- 1</a:t>
                      </a:r>
                      <a:endParaRPr lang="ko-KR" altLang="en-US" sz="1800" dirty="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5</a:t>
                      </a:r>
                      <a:r>
                        <a:rPr lang="ko-KR" altLang="en-US" sz="1800" dirty="0"/>
                        <a:t>월</a:t>
                      </a:r>
                      <a:endParaRPr lang="en-US" altLang="ko-KR" sz="1800" dirty="0"/>
                    </a:p>
                    <a:p>
                      <a:pPr latinLnBrk="1"/>
                      <a:r>
                        <a:rPr lang="en-US" altLang="ko-KR" sz="1800" dirty="0"/>
                        <a:t>1</a:t>
                      </a:r>
                      <a:r>
                        <a:rPr lang="ko-KR" altLang="en-US" sz="1800" dirty="0"/>
                        <a:t>주차 </a:t>
                      </a:r>
                      <a:r>
                        <a:rPr lang="en-US" altLang="ko-KR" sz="1800" dirty="0"/>
                        <a:t>- 2</a:t>
                      </a:r>
                      <a:endParaRPr lang="ko-KR" altLang="en-US" sz="1800" dirty="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5</a:t>
                      </a:r>
                      <a:r>
                        <a:rPr lang="ko-KR" altLang="en-US" sz="1800" dirty="0"/>
                        <a:t>월</a:t>
                      </a:r>
                      <a:endParaRPr lang="en-US" altLang="ko-KR" sz="1800" dirty="0"/>
                    </a:p>
                    <a:p>
                      <a:pPr latinLnBrk="1"/>
                      <a:r>
                        <a:rPr lang="en-US" altLang="ko-KR" sz="1800" dirty="0"/>
                        <a:t>2</a:t>
                      </a:r>
                      <a:r>
                        <a:rPr lang="ko-KR" altLang="en-US" sz="1800" dirty="0"/>
                        <a:t>주차</a:t>
                      </a:r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5</a:t>
                      </a:r>
                      <a:r>
                        <a:rPr lang="ko-KR" altLang="en-US" sz="1800" dirty="0"/>
                        <a:t>월</a:t>
                      </a:r>
                      <a:endParaRPr lang="en-US" altLang="ko-KR" sz="1800" dirty="0"/>
                    </a:p>
                    <a:p>
                      <a:pPr latinLnBrk="1"/>
                      <a:r>
                        <a:rPr lang="en-US" altLang="ko-KR" sz="1800" dirty="0"/>
                        <a:t>3</a:t>
                      </a:r>
                      <a:r>
                        <a:rPr lang="ko-KR" altLang="en-US" sz="1800" dirty="0"/>
                        <a:t>주차</a:t>
                      </a:r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5</a:t>
                      </a:r>
                      <a:r>
                        <a:rPr lang="ko-KR" altLang="en-US" sz="1800" dirty="0"/>
                        <a:t>월</a:t>
                      </a:r>
                      <a:endParaRPr lang="en-US" altLang="ko-KR" sz="1800" dirty="0"/>
                    </a:p>
                    <a:p>
                      <a:pPr latinLnBrk="1"/>
                      <a:r>
                        <a:rPr lang="en-US" altLang="ko-KR" sz="1800" dirty="0"/>
                        <a:t>4</a:t>
                      </a:r>
                      <a:r>
                        <a:rPr lang="ko-KR" altLang="en-US" sz="1800" dirty="0"/>
                        <a:t>주차</a:t>
                      </a:r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6</a:t>
                      </a:r>
                      <a:r>
                        <a:rPr lang="ko-KR" altLang="en-US" sz="1800" dirty="0"/>
                        <a:t>월</a:t>
                      </a:r>
                      <a:endParaRPr lang="en-US" altLang="ko-KR" sz="1800" dirty="0"/>
                    </a:p>
                    <a:p>
                      <a:pPr latinLnBrk="1"/>
                      <a:r>
                        <a:rPr lang="en-US" altLang="ko-KR" sz="1800" dirty="0"/>
                        <a:t>1</a:t>
                      </a:r>
                      <a:r>
                        <a:rPr lang="ko-KR" altLang="en-US" sz="1800" dirty="0"/>
                        <a:t>주차 </a:t>
                      </a:r>
                      <a:r>
                        <a:rPr lang="en-US" altLang="ko-KR" sz="1800" dirty="0"/>
                        <a:t>- 1</a:t>
                      </a:r>
                      <a:endParaRPr lang="ko-KR" altLang="en-US" sz="1800" dirty="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6</a:t>
                      </a:r>
                      <a:r>
                        <a:rPr lang="ko-KR" altLang="en-US" sz="1800" dirty="0"/>
                        <a:t>월</a:t>
                      </a:r>
                      <a:endParaRPr lang="en-US" altLang="ko-KR" sz="1800" dirty="0"/>
                    </a:p>
                    <a:p>
                      <a:pPr latinLnBrk="1"/>
                      <a:r>
                        <a:rPr lang="en-US" altLang="ko-KR" sz="1800" dirty="0"/>
                        <a:t>1</a:t>
                      </a:r>
                      <a:r>
                        <a:rPr lang="ko-KR" altLang="en-US" sz="1800" dirty="0"/>
                        <a:t>주차 </a:t>
                      </a:r>
                      <a:r>
                        <a:rPr lang="en-US" altLang="ko-KR" sz="1800" dirty="0"/>
                        <a:t>- 2</a:t>
                      </a:r>
                      <a:endParaRPr lang="ko-KR" altLang="en-US" sz="1800" dirty="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6</a:t>
                      </a:r>
                      <a:r>
                        <a:rPr lang="ko-KR" altLang="en-US" sz="1800" dirty="0"/>
                        <a:t>월</a:t>
                      </a:r>
                      <a:endParaRPr lang="en-US" altLang="ko-KR" sz="1800" dirty="0"/>
                    </a:p>
                    <a:p>
                      <a:pPr latinLnBrk="1"/>
                      <a:r>
                        <a:rPr lang="en-US" altLang="ko-KR" sz="1800" dirty="0"/>
                        <a:t>2</a:t>
                      </a:r>
                      <a:r>
                        <a:rPr lang="ko-KR" altLang="en-US" sz="1800" dirty="0"/>
                        <a:t>주차</a:t>
                      </a:r>
                    </a:p>
                  </a:txBody>
                  <a:tcPr marL="91445" marR="91445" marT="45717" marB="45717"/>
                </a:tc>
                <a:extLst>
                  <a:ext uri="{0D108BD9-81ED-4DB2-BD59-A6C34878D82A}">
                    <a16:rowId xmlns:a16="http://schemas.microsoft.com/office/drawing/2014/main" val="1313800351"/>
                  </a:ext>
                </a:extLst>
              </a:tr>
              <a:tr h="1205481"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/>
                    </a:p>
                  </a:txBody>
                  <a:tcPr marL="91445" marR="91445" marT="45717" marB="45717"/>
                </a:tc>
                <a:extLst>
                  <a:ext uri="{0D108BD9-81ED-4DB2-BD59-A6C34878D82A}">
                    <a16:rowId xmlns:a16="http://schemas.microsoft.com/office/drawing/2014/main" val="1370888085"/>
                  </a:ext>
                </a:extLst>
              </a:tr>
              <a:tr h="1205481"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5" marR="91445" marT="45717" marB="45717"/>
                </a:tc>
                <a:extLst>
                  <a:ext uri="{0D108BD9-81ED-4DB2-BD59-A6C34878D82A}">
                    <a16:rowId xmlns:a16="http://schemas.microsoft.com/office/drawing/2014/main" val="252306696"/>
                  </a:ext>
                </a:extLst>
              </a:tr>
              <a:tr h="1205481"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/>
                    </a:p>
                  </a:txBody>
                  <a:tcPr marL="91445" marR="91445" marT="45717" marB="457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5" marR="91445" marT="45717" marB="45717"/>
                </a:tc>
                <a:extLst>
                  <a:ext uri="{0D108BD9-81ED-4DB2-BD59-A6C34878D82A}">
                    <a16:rowId xmlns:a16="http://schemas.microsoft.com/office/drawing/2014/main" val="1641349799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0749FFE1-A2CE-41D2-925C-4B8BDAB0F8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4132197"/>
              </p:ext>
            </p:extLst>
          </p:nvPr>
        </p:nvGraphicFramePr>
        <p:xfrm>
          <a:off x="904759" y="2122057"/>
          <a:ext cx="1017129" cy="36521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7129">
                  <a:extLst>
                    <a:ext uri="{9D8B030D-6E8A-4147-A177-3AD203B41FA5}">
                      <a16:colId xmlns:a16="http://schemas.microsoft.com/office/drawing/2014/main" val="3241379931"/>
                    </a:ext>
                  </a:extLst>
                </a:gridCol>
              </a:tblGrid>
              <a:tr h="1217399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공통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688172"/>
                  </a:ext>
                </a:extLst>
              </a:tr>
              <a:tr h="1217399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이윤상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3887973"/>
                  </a:ext>
                </a:extLst>
              </a:tr>
              <a:tr h="1217399">
                <a:tc>
                  <a:txBody>
                    <a:bodyPr/>
                    <a:lstStyle/>
                    <a:p>
                      <a:pPr algn="ctr" latinLnBrk="1"/>
                      <a:endParaRPr lang="en-US" altLang="ko-KR" b="1" dirty="0"/>
                    </a:p>
                    <a:p>
                      <a:pPr algn="ctr" latinLnBrk="1"/>
                      <a:endParaRPr lang="en-US" altLang="ko-KR" b="1" dirty="0"/>
                    </a:p>
                    <a:p>
                      <a:pPr algn="ctr" latinLnBrk="1"/>
                      <a:r>
                        <a:rPr lang="ko-KR" altLang="en-US" b="1" dirty="0"/>
                        <a:t>강현웅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5856577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EC325E0F-FE72-4091-A14C-0692DB104CA1}"/>
              </a:ext>
            </a:extLst>
          </p:cNvPr>
          <p:cNvSpPr/>
          <p:nvPr/>
        </p:nvSpPr>
        <p:spPr>
          <a:xfrm>
            <a:off x="1959309" y="2526565"/>
            <a:ext cx="1077865" cy="29286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기획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4249277-4561-4E83-8DB0-9F8C2A98CAA5}"/>
              </a:ext>
            </a:extLst>
          </p:cNvPr>
          <p:cNvSpPr/>
          <p:nvPr/>
        </p:nvSpPr>
        <p:spPr>
          <a:xfrm>
            <a:off x="3094923" y="2413604"/>
            <a:ext cx="3386356" cy="7233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그래픽 리소스 수집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807BA56-106D-40D8-A98C-F4A35A85C049}"/>
              </a:ext>
            </a:extLst>
          </p:cNvPr>
          <p:cNvSpPr/>
          <p:nvPr/>
        </p:nvSpPr>
        <p:spPr>
          <a:xfrm>
            <a:off x="3023573" y="3557296"/>
            <a:ext cx="2356295" cy="7233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공공 데이터 연동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ko-KR" altLang="en-US" b="1" dirty="0">
                <a:solidFill>
                  <a:schemeClr val="tx1"/>
                </a:solidFill>
              </a:rPr>
              <a:t>날씨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3EC333D-D65A-4D66-A1F6-57B678CD589C}"/>
              </a:ext>
            </a:extLst>
          </p:cNvPr>
          <p:cNvSpPr/>
          <p:nvPr/>
        </p:nvSpPr>
        <p:spPr>
          <a:xfrm>
            <a:off x="3064572" y="4751409"/>
            <a:ext cx="2347208" cy="70380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공공 데이터 연동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ko-KR" altLang="en-US" b="1" dirty="0">
                <a:solidFill>
                  <a:schemeClr val="tx1"/>
                </a:solidFill>
              </a:rPr>
              <a:t>미세먼지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F10D52A-F047-4D0F-8DBA-D1F4041F7DB2}"/>
              </a:ext>
            </a:extLst>
          </p:cNvPr>
          <p:cNvSpPr/>
          <p:nvPr/>
        </p:nvSpPr>
        <p:spPr>
          <a:xfrm>
            <a:off x="6672978" y="2413604"/>
            <a:ext cx="3386356" cy="7233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그래픽 리소스 적용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UI </a:t>
            </a:r>
            <a:r>
              <a:rPr lang="ko-KR" altLang="en-US" b="1" dirty="0">
                <a:solidFill>
                  <a:schemeClr val="tx1"/>
                </a:solidFill>
              </a:rPr>
              <a:t>구상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2DB5568-A205-471C-A1E0-8C71E12CC150}"/>
              </a:ext>
            </a:extLst>
          </p:cNvPr>
          <p:cNvSpPr/>
          <p:nvPr/>
        </p:nvSpPr>
        <p:spPr>
          <a:xfrm>
            <a:off x="5470715" y="3553912"/>
            <a:ext cx="2235102" cy="7233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XML </a:t>
            </a:r>
            <a:r>
              <a:rPr lang="ko-KR" altLang="en-US" b="1" dirty="0">
                <a:solidFill>
                  <a:schemeClr val="tx1"/>
                </a:solidFill>
              </a:rPr>
              <a:t>데이터를 통한 데이터 표시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ko-KR" altLang="en-US" b="1" dirty="0">
                <a:solidFill>
                  <a:schemeClr val="tx1"/>
                </a:solidFill>
              </a:rPr>
              <a:t>날씨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9050F5E-DB94-4124-A4FE-00C6FE33B0B9}"/>
              </a:ext>
            </a:extLst>
          </p:cNvPr>
          <p:cNvSpPr/>
          <p:nvPr/>
        </p:nvSpPr>
        <p:spPr>
          <a:xfrm>
            <a:off x="10251034" y="2397676"/>
            <a:ext cx="1090696" cy="307707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최종 테스트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B0D5980-A0B4-463C-85A1-B0D7C9C2F633}"/>
              </a:ext>
            </a:extLst>
          </p:cNvPr>
          <p:cNvSpPr/>
          <p:nvPr/>
        </p:nvSpPr>
        <p:spPr>
          <a:xfrm>
            <a:off x="5502626" y="4751409"/>
            <a:ext cx="2203191" cy="7233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XML </a:t>
            </a:r>
            <a:r>
              <a:rPr lang="ko-KR" altLang="en-US" b="1" dirty="0">
                <a:solidFill>
                  <a:schemeClr val="tx1"/>
                </a:solidFill>
              </a:rPr>
              <a:t>데이터를 통한 데이터 표시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ko-KR" altLang="en-US" b="1" dirty="0">
                <a:solidFill>
                  <a:schemeClr val="tx1"/>
                </a:solidFill>
              </a:rPr>
              <a:t>미세먼지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28B6325-891B-48EC-B1F8-D52ED9213B1F}"/>
              </a:ext>
            </a:extLst>
          </p:cNvPr>
          <p:cNvSpPr/>
          <p:nvPr/>
        </p:nvSpPr>
        <p:spPr>
          <a:xfrm>
            <a:off x="9069492" y="3553912"/>
            <a:ext cx="1090696" cy="192083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추가 내용 구현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25500A4-757A-4BEB-B401-09474FE1F594}"/>
              </a:ext>
            </a:extLst>
          </p:cNvPr>
          <p:cNvSpPr/>
          <p:nvPr/>
        </p:nvSpPr>
        <p:spPr>
          <a:xfrm>
            <a:off x="7880006" y="3553912"/>
            <a:ext cx="1090696" cy="192083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날씨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미세먼지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정보</a:t>
            </a:r>
            <a:endParaRPr lang="en-US" altLang="ko-KR" b="1">
              <a:solidFill>
                <a:schemeClr val="tx1"/>
              </a:solidFill>
            </a:endParaRPr>
          </a:p>
          <a:p>
            <a:pPr algn="ctr"/>
            <a:r>
              <a:rPr lang="ko-KR" altLang="en-US" b="1">
                <a:solidFill>
                  <a:schemeClr val="tx1"/>
                </a:solidFill>
              </a:rPr>
              <a:t>병합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8931A64-7A95-4A01-B167-1E047D3F85BE}"/>
              </a:ext>
            </a:extLst>
          </p:cNvPr>
          <p:cNvSpPr/>
          <p:nvPr/>
        </p:nvSpPr>
        <p:spPr>
          <a:xfrm>
            <a:off x="3603376" y="5821892"/>
            <a:ext cx="57558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Git </a:t>
            </a:r>
            <a:r>
              <a:rPr lang="ko-KR" altLang="en-US" dirty="0"/>
              <a:t>주소 https://github.com/FlyBKang/2018ScriptLanguage</a:t>
            </a:r>
          </a:p>
        </p:txBody>
      </p:sp>
    </p:spTree>
    <p:extLst>
      <p:ext uri="{BB962C8B-B14F-4D97-AF65-F5344CB8AC3E}">
        <p14:creationId xmlns:p14="http://schemas.microsoft.com/office/powerpoint/2010/main" val="2538600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DD5BF-2683-43CF-A09A-BFC22FD63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/>
          <a:lstStyle/>
          <a:p>
            <a:pPr algn="l"/>
            <a:r>
              <a:rPr lang="ko-KR" altLang="en-US" dirty="0">
                <a:solidFill>
                  <a:srgbClr val="0070C0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출처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514132-C85F-4B92-A22F-B6A80FC44406}"/>
              </a:ext>
            </a:extLst>
          </p:cNvPr>
          <p:cNvSpPr txBox="1"/>
          <p:nvPr/>
        </p:nvSpPr>
        <p:spPr>
          <a:xfrm>
            <a:off x="1396181" y="2684206"/>
            <a:ext cx="96011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2"/>
              </a:rPr>
              <a:t>https://search.naver.com/search.naver?sm=tab_hty.top&amp;where=nexearch&amp;query=%EB%AF%B8%EC%84%B8%EB%A8%BC%EC%A7%80&amp;oquery=%EB%82%A0%EC%94%A8+%EC%82%AC%EC%A7%84&amp;tqi=TXDhYdpySEsssb7DB%2BCssssstMN-469058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>
                <a:hlinkClick r:id="rId3"/>
              </a:rPr>
              <a:t>http://cafe.naver.com/elcgo/268334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>
                <a:hlinkClick r:id="rId4"/>
              </a:rPr>
              <a:t>http://cafe.naver.com/logo12/719695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/>
              <a:t>http://www.kimcoop.org/news/articleView.html?idxno=82893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9591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DD5BF-2683-43CF-A09A-BFC22FD63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/>
          <a:lstStyle/>
          <a:p>
            <a:pPr algn="l"/>
            <a:r>
              <a:rPr lang="ko-KR" altLang="en-US" dirty="0">
                <a:solidFill>
                  <a:srgbClr val="0070C0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목차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4A33A3-1509-450B-802C-99144B57148E}"/>
              </a:ext>
            </a:extLst>
          </p:cNvPr>
          <p:cNvSpPr txBox="1"/>
          <p:nvPr/>
        </p:nvSpPr>
        <p:spPr>
          <a:xfrm>
            <a:off x="1295402" y="2626944"/>
            <a:ext cx="41972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>
                <a:latin typeface="a비타민" panose="02020600000000000000" pitchFamily="18" charset="-127"/>
                <a:ea typeface="a비타민" panose="02020600000000000000" pitchFamily="18" charset="-127"/>
              </a:rPr>
              <a:t>기존 날씨 프로그램</a:t>
            </a:r>
            <a:endParaRPr lang="en-US" altLang="ko-KR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pPr marL="342900" indent="-342900">
              <a:buAutoNum type="arabicPeriod"/>
            </a:pPr>
            <a:endParaRPr lang="en-US" altLang="ko-KR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latin typeface="a비타민" panose="02020600000000000000" pitchFamily="18" charset="-127"/>
                <a:ea typeface="a비타민" panose="02020600000000000000" pitchFamily="18" charset="-127"/>
              </a:rPr>
              <a:t>미세 먼지</a:t>
            </a:r>
            <a:endParaRPr lang="en-US" altLang="ko-KR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pPr marL="342900" indent="-342900">
              <a:buAutoNum type="arabicPeriod"/>
            </a:pPr>
            <a:endParaRPr lang="en-US" altLang="ko-KR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latin typeface="a비타민" panose="02020600000000000000" pitchFamily="18" charset="-127"/>
                <a:ea typeface="a비타민" panose="02020600000000000000" pitchFamily="18" charset="-127"/>
              </a:rPr>
              <a:t>마스크 지수</a:t>
            </a:r>
            <a:endParaRPr lang="en-US" altLang="ko-KR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pPr marL="342900" indent="-342900">
              <a:buAutoNum type="arabicPeriod"/>
            </a:pPr>
            <a:endParaRPr lang="en-US" altLang="ko-KR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latin typeface="a비타민" panose="02020600000000000000" pitchFamily="18" charset="-127"/>
                <a:ea typeface="a비타민" panose="02020600000000000000" pitchFamily="18" charset="-127"/>
              </a:rPr>
              <a:t>구현내용</a:t>
            </a:r>
            <a:endParaRPr lang="en-US" altLang="ko-KR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pPr marL="342900" indent="-342900">
              <a:buAutoNum type="arabicPeriod"/>
            </a:pPr>
            <a:endParaRPr lang="en-US" altLang="ko-KR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latin typeface="a비타민" panose="02020600000000000000" pitchFamily="18" charset="-127"/>
                <a:ea typeface="a비타민" panose="02020600000000000000" pitchFamily="18" charset="-127"/>
              </a:rPr>
              <a:t>결과</a:t>
            </a:r>
            <a:r>
              <a:rPr lang="en-US" altLang="ko-KR" dirty="0">
                <a:latin typeface="a비타민" panose="02020600000000000000" pitchFamily="18" charset="-127"/>
                <a:ea typeface="a비타민" panose="02020600000000000000" pitchFamily="18" charset="-127"/>
              </a:rPr>
              <a:t>, </a:t>
            </a:r>
            <a:r>
              <a:rPr lang="ko-KR" altLang="en-US" dirty="0">
                <a:latin typeface="a비타민" panose="02020600000000000000" pitchFamily="18" charset="-127"/>
                <a:ea typeface="a비타민" panose="02020600000000000000" pitchFamily="18" charset="-127"/>
              </a:rPr>
              <a:t>동영상</a:t>
            </a:r>
            <a:endParaRPr lang="en-US" altLang="ko-KR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pPr marL="342900" indent="-342900">
              <a:buAutoNum type="arabicPeriod"/>
            </a:pPr>
            <a:endParaRPr lang="en-US" altLang="ko-KR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latin typeface="a비타민" panose="02020600000000000000" pitchFamily="18" charset="-127"/>
                <a:ea typeface="a비타민" panose="02020600000000000000" pitchFamily="18" charset="-127"/>
              </a:rPr>
              <a:t>개발일정</a:t>
            </a:r>
            <a:endParaRPr lang="en-US" altLang="ko-KR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pPr marL="342900" indent="-342900">
              <a:buAutoNum type="arabicPeriod"/>
            </a:pPr>
            <a:endParaRPr lang="ko-KR" altLang="en-US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59237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DD5BF-2683-43CF-A09A-BFC22FD63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/>
          <a:lstStyle/>
          <a:p>
            <a:pPr algn="l"/>
            <a:r>
              <a:rPr lang="ko-KR" altLang="en-US" dirty="0">
                <a:solidFill>
                  <a:srgbClr val="0070C0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기존 날씨 프로그램</a:t>
            </a:r>
          </a:p>
        </p:txBody>
      </p:sp>
      <p:pic>
        <p:nvPicPr>
          <p:cNvPr id="1028" name="Picture 4" descr="ë ì¨ ì§ëì ëí ì´ë¯¸ì§ ê²ìê²°ê³¼">
            <a:extLst>
              <a:ext uri="{FF2B5EF4-FFF2-40B4-BE49-F238E27FC236}">
                <a16:creationId xmlns:a16="http://schemas.microsoft.com/office/drawing/2014/main" id="{49D70659-82B0-4290-8E74-17C386658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2540" y="2536722"/>
            <a:ext cx="3486919" cy="3486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3311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DD5BF-2683-43CF-A09A-BFC22FD63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/>
          <a:lstStyle/>
          <a:p>
            <a:pPr algn="l"/>
            <a:r>
              <a:rPr lang="ko-KR" altLang="en-US" dirty="0">
                <a:solidFill>
                  <a:srgbClr val="0070C0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미세 먼지</a:t>
            </a:r>
            <a:r>
              <a:rPr lang="en-US" altLang="ko-KR" dirty="0">
                <a:solidFill>
                  <a:srgbClr val="0070C0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?</a:t>
            </a:r>
            <a:endParaRPr lang="ko-KR" altLang="en-US" dirty="0">
              <a:solidFill>
                <a:srgbClr val="0070C0"/>
              </a:solidFill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83E7DFB-0B50-46CE-BC5B-DA996FE7CC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2750" y="2520483"/>
            <a:ext cx="3746500" cy="344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59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DD5BF-2683-43CF-A09A-BFC22FD63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/>
          <a:lstStyle/>
          <a:p>
            <a:pPr algn="l"/>
            <a:r>
              <a:rPr lang="ko-KR" altLang="en-US" dirty="0">
                <a:solidFill>
                  <a:srgbClr val="0070C0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마스크 지수</a:t>
            </a:r>
          </a:p>
        </p:txBody>
      </p:sp>
      <p:pic>
        <p:nvPicPr>
          <p:cNvPr id="2050" name="Picture 2" descr="ë§ì¤í¬ ì¬ì§ì ëí ì´ë¯¸ì§ ê²ìê²°ê³¼">
            <a:extLst>
              <a:ext uri="{FF2B5EF4-FFF2-40B4-BE49-F238E27FC236}">
                <a16:creationId xmlns:a16="http://schemas.microsoft.com/office/drawing/2014/main" id="{9D2B1A98-9F83-4A32-97AE-D302993302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550" y="2509522"/>
            <a:ext cx="4743450" cy="315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ë ì¨ ìì´ì½ì ëí ì´ë¯¸ì§ ê²ìê²°ê³¼">
            <a:extLst>
              <a:ext uri="{FF2B5EF4-FFF2-40B4-BE49-F238E27FC236}">
                <a16:creationId xmlns:a16="http://schemas.microsoft.com/office/drawing/2014/main" id="{1A442729-9235-4761-A21D-0DCE01DDBE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071" y="2684268"/>
            <a:ext cx="2572836" cy="2572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A903334-0228-4EDE-AAD8-A8C73CED88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5239" y="5257104"/>
            <a:ext cx="4301023" cy="94932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8" name="더하기 기호 7">
            <a:extLst>
              <a:ext uri="{FF2B5EF4-FFF2-40B4-BE49-F238E27FC236}">
                <a16:creationId xmlns:a16="http://schemas.microsoft.com/office/drawing/2014/main" id="{1265D449-45C0-40D1-80E1-6DECB656A648}"/>
              </a:ext>
            </a:extLst>
          </p:cNvPr>
          <p:cNvSpPr/>
          <p:nvPr/>
        </p:nvSpPr>
        <p:spPr>
          <a:xfrm>
            <a:off x="6456886" y="3545684"/>
            <a:ext cx="994299" cy="108045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5790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DD5BF-2683-43CF-A09A-BFC22FD63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/>
          <a:lstStyle/>
          <a:p>
            <a:pPr algn="l"/>
            <a:r>
              <a:rPr lang="ko-KR" altLang="en-US" b="1" dirty="0">
                <a:solidFill>
                  <a:srgbClr val="0070C0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구현내용 </a:t>
            </a:r>
            <a:r>
              <a:rPr lang="en-US" altLang="ko-KR" sz="2200" b="1" dirty="0">
                <a:solidFill>
                  <a:srgbClr val="0070C0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(</a:t>
            </a:r>
            <a:r>
              <a:rPr lang="ko-KR" altLang="en-US" sz="2200" b="1" dirty="0">
                <a:solidFill>
                  <a:srgbClr val="0070C0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현웅</a:t>
            </a:r>
            <a:r>
              <a:rPr lang="en-US" altLang="ko-KR" sz="2200" b="1" dirty="0">
                <a:solidFill>
                  <a:srgbClr val="0070C0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)</a:t>
            </a:r>
            <a:endParaRPr lang="ko-KR" altLang="en-US" sz="2200" b="1" dirty="0">
              <a:solidFill>
                <a:srgbClr val="0070C0"/>
              </a:solidFill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6DDB7B-BFC2-4D83-9BD4-549E5D7D2361}"/>
              </a:ext>
            </a:extLst>
          </p:cNvPr>
          <p:cNvSpPr txBox="1"/>
          <p:nvPr/>
        </p:nvSpPr>
        <p:spPr>
          <a:xfrm>
            <a:off x="2194898" y="2873958"/>
            <a:ext cx="8458588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500" dirty="0">
                <a:latin typeface="a비타민" panose="02020600000000000000" pitchFamily="18" charset="-127"/>
                <a:ea typeface="a비타민" panose="02020600000000000000" pitchFamily="18" charset="-127"/>
              </a:rPr>
              <a:t>시간간격으로</a:t>
            </a:r>
            <a:r>
              <a:rPr lang="en-US" altLang="ko-KR" sz="2500" dirty="0">
                <a:latin typeface="a비타민" panose="02020600000000000000" pitchFamily="18" charset="-127"/>
                <a:ea typeface="a비타민" panose="02020600000000000000" pitchFamily="18" charset="-127"/>
              </a:rPr>
              <a:t> </a:t>
            </a:r>
            <a:r>
              <a:rPr lang="ko-KR" altLang="en-US" sz="2500" dirty="0">
                <a:latin typeface="a비타민" panose="02020600000000000000" pitchFamily="18" charset="-127"/>
                <a:ea typeface="a비타민" panose="02020600000000000000" pitchFamily="18" charset="-127"/>
              </a:rPr>
              <a:t>미세먼지 </a:t>
            </a:r>
            <a:r>
              <a:rPr lang="en-US" altLang="ko-KR" sz="2500" dirty="0">
                <a:latin typeface="a비타민" panose="02020600000000000000" pitchFamily="18" charset="-127"/>
                <a:ea typeface="a비타민" panose="02020600000000000000" pitchFamily="18" charset="-127"/>
              </a:rPr>
              <a:t>API</a:t>
            </a:r>
            <a:r>
              <a:rPr lang="ko-KR" altLang="en-US" sz="2500" dirty="0">
                <a:latin typeface="a비타민" panose="02020600000000000000" pitchFamily="18" charset="-127"/>
                <a:ea typeface="a비타민" panose="02020600000000000000" pitchFamily="18" charset="-127"/>
              </a:rPr>
              <a:t>를 받아와</a:t>
            </a:r>
            <a:r>
              <a:rPr lang="en-US" altLang="ko-KR" sz="2500" dirty="0">
                <a:latin typeface="a비타민" panose="02020600000000000000" pitchFamily="18" charset="-127"/>
                <a:ea typeface="a비타민" panose="02020600000000000000" pitchFamily="18" charset="-127"/>
              </a:rPr>
              <a:t>,</a:t>
            </a:r>
            <a:r>
              <a:rPr lang="ko-KR" altLang="en-US" sz="2500" dirty="0">
                <a:latin typeface="a비타민" panose="02020600000000000000" pitchFamily="18" charset="-127"/>
                <a:ea typeface="a비타민" panose="02020600000000000000" pitchFamily="18" charset="-127"/>
              </a:rPr>
              <a:t> 이미지화해서 화면에 표시</a:t>
            </a:r>
            <a:endParaRPr lang="en-US" altLang="ko-KR" sz="2500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r>
              <a:rPr lang="en-US" altLang="ko-KR" sz="2500" dirty="0">
                <a:latin typeface="a비타민" panose="02020600000000000000" pitchFamily="18" charset="-127"/>
                <a:ea typeface="a비타민" panose="02020600000000000000" pitchFamily="18" charset="-127"/>
              </a:rPr>
              <a:t>☞ </a:t>
            </a:r>
            <a:r>
              <a:rPr lang="ko-KR" altLang="en-US" sz="2000" u="sng" dirty="0">
                <a:solidFill>
                  <a:srgbClr val="00B0F0"/>
                </a:solidFill>
                <a:latin typeface="a비타민" panose="02020600000000000000" pitchFamily="18" charset="-127"/>
                <a:ea typeface="a비타민" panose="02020600000000000000" pitchFamily="18" charset="-127"/>
              </a:rPr>
              <a:t>환경부 기준에 따른 </a:t>
            </a:r>
            <a:r>
              <a:rPr lang="en-US" altLang="ko-KR" sz="2000" u="sng" dirty="0">
                <a:solidFill>
                  <a:srgbClr val="00B0F0"/>
                </a:solidFill>
                <a:latin typeface="a비타민" panose="02020600000000000000" pitchFamily="18" charset="-127"/>
                <a:ea typeface="a비타민" panose="02020600000000000000" pitchFamily="18" charset="-127"/>
              </a:rPr>
              <a:t>3</a:t>
            </a:r>
            <a:r>
              <a:rPr lang="ko-KR" altLang="en-US" sz="2000" u="sng" dirty="0">
                <a:solidFill>
                  <a:srgbClr val="00B0F0"/>
                </a:solidFill>
                <a:latin typeface="a비타민" panose="02020600000000000000" pitchFamily="18" charset="-127"/>
                <a:ea typeface="a비타민" panose="02020600000000000000" pitchFamily="18" charset="-127"/>
              </a:rPr>
              <a:t>단계 적용</a:t>
            </a:r>
            <a:endParaRPr lang="en-US" altLang="ko-KR" sz="2000" u="sng" dirty="0">
              <a:solidFill>
                <a:srgbClr val="00B0F0"/>
              </a:solidFill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pPr marL="342900" indent="-342900">
              <a:buAutoNum type="arabicPeriod"/>
            </a:pPr>
            <a:endParaRPr lang="en-US" altLang="ko-KR" sz="2500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pPr marL="457200" indent="-457200">
              <a:buAutoNum type="arabicPeriod" startAt="2"/>
            </a:pPr>
            <a:r>
              <a:rPr lang="ko-KR" altLang="en-US" sz="2500" dirty="0">
                <a:latin typeface="a비타민" panose="02020600000000000000" pitchFamily="18" charset="-127"/>
                <a:ea typeface="a비타민" panose="02020600000000000000" pitchFamily="18" charset="-127"/>
              </a:rPr>
              <a:t>미세먼지</a:t>
            </a:r>
            <a:r>
              <a:rPr lang="en-US" altLang="ko-KR" sz="2500" dirty="0">
                <a:latin typeface="a비타민" panose="02020600000000000000" pitchFamily="18" charset="-127"/>
                <a:ea typeface="a비타민" panose="02020600000000000000" pitchFamily="18" charset="-127"/>
              </a:rPr>
              <a:t>, </a:t>
            </a:r>
            <a:r>
              <a:rPr lang="ko-KR" altLang="en-US" sz="2500" dirty="0">
                <a:latin typeface="a비타민" panose="02020600000000000000" pitchFamily="18" charset="-127"/>
                <a:ea typeface="a비타민" panose="02020600000000000000" pitchFamily="18" charset="-127"/>
              </a:rPr>
              <a:t>날씨 파트  병합</a:t>
            </a:r>
            <a:endParaRPr lang="en-US" altLang="ko-KR" sz="2500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pPr marL="457200" indent="-457200">
              <a:buAutoNum type="arabicPeriod" startAt="2"/>
            </a:pPr>
            <a:endParaRPr lang="en-US" altLang="ko-KR" sz="2500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r>
              <a:rPr lang="en-US" altLang="ko-KR" sz="2500" dirty="0">
                <a:latin typeface="a비타민" panose="02020600000000000000" pitchFamily="18" charset="-127"/>
                <a:ea typeface="a비타민" panose="02020600000000000000" pitchFamily="18" charset="-127"/>
              </a:rPr>
              <a:t>3.  UI </a:t>
            </a:r>
            <a:r>
              <a:rPr lang="ko-KR" altLang="en-US" sz="2500" dirty="0">
                <a:latin typeface="a비타민" panose="02020600000000000000" pitchFamily="18" charset="-127"/>
                <a:ea typeface="a비타민" panose="02020600000000000000" pitchFamily="18" charset="-127"/>
              </a:rPr>
              <a:t>적용</a:t>
            </a:r>
            <a:endParaRPr lang="en-US" altLang="ko-KR" sz="2500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pPr marL="342900" indent="-342900">
              <a:buAutoNum type="arabicPeriod"/>
            </a:pPr>
            <a:endParaRPr lang="en-US" altLang="ko-KR" sz="2500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pPr marL="342900" indent="-342900">
              <a:buAutoNum type="arabicPeriod"/>
            </a:pPr>
            <a:endParaRPr lang="ko-KR" altLang="en-US" sz="2500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22919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DD5BF-2683-43CF-A09A-BFC22FD63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/>
          <a:lstStyle/>
          <a:p>
            <a:pPr algn="l"/>
            <a:r>
              <a:rPr lang="ko-KR" altLang="en-US" b="1" dirty="0">
                <a:solidFill>
                  <a:srgbClr val="0070C0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구현내용 </a:t>
            </a:r>
            <a:r>
              <a:rPr lang="en-US" altLang="ko-KR" sz="2200" b="1" dirty="0">
                <a:solidFill>
                  <a:srgbClr val="0070C0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(</a:t>
            </a:r>
            <a:r>
              <a:rPr lang="ko-KR" altLang="en-US" sz="2200" b="1" dirty="0">
                <a:solidFill>
                  <a:srgbClr val="0070C0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윤상</a:t>
            </a:r>
            <a:r>
              <a:rPr lang="en-US" altLang="ko-KR" sz="2200" b="1" dirty="0">
                <a:solidFill>
                  <a:srgbClr val="0070C0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)</a:t>
            </a:r>
            <a:endParaRPr lang="ko-KR" altLang="en-US" sz="2200" b="1" dirty="0">
              <a:solidFill>
                <a:srgbClr val="0070C0"/>
              </a:solidFill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6DDB7B-BFC2-4D83-9BD4-549E5D7D2361}"/>
              </a:ext>
            </a:extLst>
          </p:cNvPr>
          <p:cNvSpPr txBox="1"/>
          <p:nvPr/>
        </p:nvSpPr>
        <p:spPr>
          <a:xfrm>
            <a:off x="1295402" y="2718787"/>
            <a:ext cx="481698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500" dirty="0">
                <a:latin typeface="a비타민" panose="02020600000000000000" pitchFamily="18" charset="-127"/>
                <a:ea typeface="a비타민" panose="02020600000000000000" pitchFamily="18" charset="-127"/>
              </a:rPr>
              <a:t>날씨 파트 </a:t>
            </a:r>
            <a:r>
              <a:rPr lang="en-US" altLang="ko-KR" sz="2500" dirty="0">
                <a:latin typeface="a비타민" panose="02020600000000000000" pitchFamily="18" charset="-127"/>
                <a:ea typeface="a비타민" panose="02020600000000000000" pitchFamily="18" charset="-127"/>
              </a:rPr>
              <a:t>API </a:t>
            </a:r>
            <a:r>
              <a:rPr lang="ko-KR" altLang="en-US" sz="2500" dirty="0">
                <a:latin typeface="a비타민" panose="02020600000000000000" pitchFamily="18" charset="-127"/>
                <a:ea typeface="a비타민" panose="02020600000000000000" pitchFamily="18" charset="-127"/>
              </a:rPr>
              <a:t>받아와 구현</a:t>
            </a:r>
            <a:endParaRPr lang="en-US" altLang="ko-KR" sz="2500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r>
              <a:rPr lang="ko-KR" altLang="en-US" sz="2000" dirty="0">
                <a:solidFill>
                  <a:srgbClr val="00B0F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☞ </a:t>
            </a:r>
            <a:r>
              <a:rPr lang="ko-KR" altLang="en-US" sz="2000" u="sng" dirty="0">
                <a:solidFill>
                  <a:srgbClr val="00B0F0"/>
                </a:solidFill>
                <a:latin typeface="a비타민" panose="02020600000000000000" pitchFamily="18" charset="-127"/>
                <a:ea typeface="a비타민" panose="02020600000000000000" pitchFamily="18" charset="-127"/>
              </a:rPr>
              <a:t>기상청 제공 </a:t>
            </a:r>
            <a:r>
              <a:rPr lang="en-US" altLang="ko-KR" sz="2000" u="sng" dirty="0">
                <a:solidFill>
                  <a:srgbClr val="00B0F0"/>
                </a:solidFill>
                <a:latin typeface="a비타민" panose="02020600000000000000" pitchFamily="18" charset="-127"/>
                <a:ea typeface="a비타민" panose="02020600000000000000" pitchFamily="18" charset="-127"/>
              </a:rPr>
              <a:t>API </a:t>
            </a:r>
            <a:r>
              <a:rPr lang="ko-KR" altLang="en-US" sz="2000" u="sng" dirty="0">
                <a:solidFill>
                  <a:srgbClr val="00B0F0"/>
                </a:solidFill>
                <a:latin typeface="a비타민" panose="02020600000000000000" pitchFamily="18" charset="-127"/>
                <a:ea typeface="a비타민" panose="02020600000000000000" pitchFamily="18" charset="-127"/>
              </a:rPr>
              <a:t>실시간 날씨</a:t>
            </a:r>
            <a:endParaRPr lang="en-US" altLang="ko-KR" sz="2000" u="sng" dirty="0">
              <a:solidFill>
                <a:srgbClr val="00B0F0"/>
              </a:solidFill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endParaRPr lang="en-US" altLang="ko-KR" sz="2500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r>
              <a:rPr lang="en-US" altLang="ko-KR" sz="2500" dirty="0">
                <a:latin typeface="a비타민" panose="02020600000000000000" pitchFamily="18" charset="-127"/>
                <a:ea typeface="a비타민" panose="02020600000000000000" pitchFamily="18" charset="-127"/>
              </a:rPr>
              <a:t>2. </a:t>
            </a:r>
            <a:r>
              <a:rPr lang="ko-KR" altLang="en-US" sz="2500" dirty="0">
                <a:latin typeface="a비타민" panose="02020600000000000000" pitchFamily="18" charset="-127"/>
                <a:ea typeface="a비타민" panose="02020600000000000000" pitchFamily="18" charset="-127"/>
              </a:rPr>
              <a:t>리소스 수집 및 제작</a:t>
            </a:r>
            <a:endParaRPr lang="en-US" altLang="ko-KR" sz="2500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endParaRPr lang="en-US" altLang="ko-KR" sz="2500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  <a:p>
            <a:r>
              <a:rPr lang="en-US" altLang="ko-KR" sz="2500" dirty="0">
                <a:latin typeface="a비타민" panose="02020600000000000000" pitchFamily="18" charset="-127"/>
                <a:ea typeface="a비타민" panose="02020600000000000000" pitchFamily="18" charset="-127"/>
              </a:rPr>
              <a:t>3. </a:t>
            </a:r>
            <a:r>
              <a:rPr lang="ko-KR" altLang="en-US" sz="2500" dirty="0">
                <a:latin typeface="a비타민" panose="02020600000000000000" pitchFamily="18" charset="-127"/>
                <a:ea typeface="a비타민" panose="02020600000000000000" pitchFamily="18" charset="-127"/>
              </a:rPr>
              <a:t>미세먼지</a:t>
            </a:r>
            <a:r>
              <a:rPr lang="en-US" altLang="ko-KR" sz="2500" dirty="0">
                <a:latin typeface="a비타민" panose="02020600000000000000" pitchFamily="18" charset="-127"/>
                <a:ea typeface="a비타민" panose="02020600000000000000" pitchFamily="18" charset="-127"/>
              </a:rPr>
              <a:t>, </a:t>
            </a:r>
            <a:r>
              <a:rPr lang="ko-KR" altLang="en-US" sz="2500" dirty="0">
                <a:latin typeface="a비타민" panose="02020600000000000000" pitchFamily="18" charset="-127"/>
                <a:ea typeface="a비타민" panose="02020600000000000000" pitchFamily="18" charset="-127"/>
              </a:rPr>
              <a:t>날씨 병합 </a:t>
            </a:r>
            <a:endParaRPr lang="en-US" altLang="ko-KR" sz="2500" dirty="0">
              <a:latin typeface="a비타민" panose="02020600000000000000" pitchFamily="18" charset="-127"/>
              <a:ea typeface="a비타민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6875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F11B2D-EDB3-46DE-9327-6467474F1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ko-KR" altLang="en-US" dirty="0">
                <a:solidFill>
                  <a:srgbClr val="0070C0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시행착오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12F69D60-A9DA-4B74-B715-59273BA046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76772" y="2557463"/>
            <a:ext cx="5438455" cy="3317875"/>
          </a:xfr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D31EFD6-7D36-4527-BD5D-7AD4AD5EFE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807" t="43094"/>
          <a:stretch/>
        </p:blipFill>
        <p:spPr>
          <a:xfrm>
            <a:off x="6574971" y="4107543"/>
            <a:ext cx="2240256" cy="1751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866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F11B2D-EDB3-46DE-9327-6467474F1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ko-KR" altLang="en-US" dirty="0">
                <a:solidFill>
                  <a:srgbClr val="0070C0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결과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12F69D60-A9DA-4B74-B715-59273BA046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76772" y="2557463"/>
            <a:ext cx="5438455" cy="3317875"/>
          </a:xfrm>
        </p:spPr>
      </p:pic>
    </p:spTree>
    <p:extLst>
      <p:ext uri="{BB962C8B-B14F-4D97-AF65-F5344CB8AC3E}">
        <p14:creationId xmlns:p14="http://schemas.microsoft.com/office/powerpoint/2010/main" val="29186050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자연주의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296</TotalTime>
  <Words>302</Words>
  <Application>Microsoft Office PowerPoint</Application>
  <PresentationFormat>와이드스크린</PresentationFormat>
  <Paragraphs>88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a비타민</vt:lpstr>
      <vt:lpstr>a파도소리</vt:lpstr>
      <vt:lpstr>돋움</vt:lpstr>
      <vt:lpstr>Batang</vt:lpstr>
      <vt:lpstr>Batang</vt:lpstr>
      <vt:lpstr>Arial</vt:lpstr>
      <vt:lpstr>Garamond</vt:lpstr>
      <vt:lpstr>자연주의</vt:lpstr>
      <vt:lpstr>SCRIPT LANGAGE 최종 발표</vt:lpstr>
      <vt:lpstr>목차</vt:lpstr>
      <vt:lpstr>기존 날씨 프로그램</vt:lpstr>
      <vt:lpstr>미세 먼지?</vt:lpstr>
      <vt:lpstr>마스크 지수</vt:lpstr>
      <vt:lpstr>구현내용 (현웅)</vt:lpstr>
      <vt:lpstr>구현내용 (윤상)</vt:lpstr>
      <vt:lpstr>시행착오</vt:lpstr>
      <vt:lpstr>결과</vt:lpstr>
      <vt:lpstr>동영상</vt:lpstr>
      <vt:lpstr>일정 </vt:lpstr>
      <vt:lpstr>출처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스크립트 텀 프로젝트</dc:title>
  <dc:creator>kang hyunwoon</dc:creator>
  <cp:lastModifiedBy>윤상</cp:lastModifiedBy>
  <cp:revision>32</cp:revision>
  <dcterms:created xsi:type="dcterms:W3CDTF">2018-05-02T06:19:35Z</dcterms:created>
  <dcterms:modified xsi:type="dcterms:W3CDTF">2018-06-14T11:18:32Z</dcterms:modified>
</cp:coreProperties>
</file>

<file path=docProps/thumbnail.jpeg>
</file>